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4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E9464F8-F2C5-4F41-8F51-A4BF872BD20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C9407E9-29F6-42AC-BFB1-190A10A47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6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BFE69-6CD8-432B-B85B-C8B90787F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1669409"/>
            <a:ext cx="9966960" cy="1316926"/>
          </a:xfrm>
        </p:spPr>
        <p:txBody>
          <a:bodyPr>
            <a:normAutofit/>
          </a:bodyPr>
          <a:lstStyle/>
          <a:p>
            <a:r>
              <a:rPr lang="hr-HR" sz="6000" dirty="0">
                <a:latin typeface="Curlz MT" panose="04040404050702020202" pitchFamily="82" charset="0"/>
              </a:rPr>
              <a:t>U </a:t>
            </a:r>
            <a:r>
              <a:rPr lang="hr-HR" sz="6000" dirty="0" smtClean="0">
                <a:latin typeface="Curlz MT" panose="04040404050702020202" pitchFamily="82" charset="0"/>
              </a:rPr>
              <a:t>uskrsnom </a:t>
            </a:r>
            <a:r>
              <a:rPr lang="hr-HR" sz="6000" dirty="0">
                <a:latin typeface="Curlz MT" panose="04040404050702020202" pitchFamily="82" charset="0"/>
              </a:rPr>
              <a:t>tjednu…</a:t>
            </a:r>
            <a:endParaRPr lang="en-US" sz="6000" dirty="0">
              <a:latin typeface="Curlz MT" panose="040404040507020202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F421C0-192C-40F8-A6D4-67AF9759F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314" r="175"/>
          <a:stretch/>
        </p:blipFill>
        <p:spPr>
          <a:xfrm>
            <a:off x="2575368" y="3808456"/>
            <a:ext cx="7036184" cy="2420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75"/>
    </mc:Choice>
    <mc:Fallback xmlns="">
      <p:transition advTm="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CB07-1302-4176-9D4A-2CBCC4AE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08653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Možda ćete radije odabrati izraditi ovakvog zeku: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139F7-D762-4FFF-BE19-5B8AF7625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779" y="1461796"/>
            <a:ext cx="6365751" cy="494739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Za izradu su vam potrebni sljedeći materijali:</a:t>
            </a: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čarape, konac, razne ukrasne trake i ukrasi, riža, škare i crni flomaster. </a:t>
            </a:r>
          </a:p>
          <a:p>
            <a:pPr marL="45720" indent="0">
              <a:buNone/>
            </a:pPr>
            <a:endParaRPr lang="hr-HR" sz="105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Prije svega treba čarapu do pola napuniti sa rižom i svezati na jedno mjesto. </a:t>
            </a:r>
          </a:p>
          <a:p>
            <a:pPr marL="45720" indent="0">
              <a:buNone/>
            </a:pPr>
            <a:endParaRPr lang="hr-HR" sz="105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Nakon toga se opet napuni dio čarape i opet sveže (slika 4. i 5.). </a:t>
            </a:r>
          </a:p>
          <a:p>
            <a:pPr marL="45720" indent="0">
              <a:buNone/>
            </a:pPr>
            <a:endParaRPr lang="hr-HR" sz="105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Sa ostatkom na vrhu se oblikuju uši (slika 6.), a nakon čega slijedi najkreativniji dio - ukrasiti svoga zeku po želji, sa ukrasima koje imate.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04002D-9D4D-4ED3-8ECF-2C689C55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61796"/>
            <a:ext cx="3970176" cy="4572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930F6-C248-4526-AFE2-22EFBBE11753}"/>
              </a:ext>
            </a:extLst>
          </p:cNvPr>
          <p:cNvSpPr txBox="1"/>
          <p:nvPr/>
        </p:nvSpPr>
        <p:spPr>
          <a:xfrm>
            <a:off x="2978092" y="2558534"/>
            <a:ext cx="4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78C17-8F1D-454C-B19C-1151269335AE}"/>
              </a:ext>
            </a:extLst>
          </p:cNvPr>
          <p:cNvSpPr txBox="1"/>
          <p:nvPr/>
        </p:nvSpPr>
        <p:spPr>
          <a:xfrm>
            <a:off x="4651782" y="2593380"/>
            <a:ext cx="4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C927A-CA32-47DA-82EF-1BE53637DA35}"/>
              </a:ext>
            </a:extLst>
          </p:cNvPr>
          <p:cNvSpPr txBox="1"/>
          <p:nvPr/>
        </p:nvSpPr>
        <p:spPr>
          <a:xfrm>
            <a:off x="2572620" y="3935492"/>
            <a:ext cx="4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5615C-34DA-43C5-A785-2E25E0151FA5}"/>
              </a:ext>
            </a:extLst>
          </p:cNvPr>
          <p:cNvSpPr txBox="1"/>
          <p:nvPr/>
        </p:nvSpPr>
        <p:spPr>
          <a:xfrm>
            <a:off x="4786006" y="4044783"/>
            <a:ext cx="4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F6EB1-E8F4-4766-B64D-9A4D862BDBFE}"/>
              </a:ext>
            </a:extLst>
          </p:cNvPr>
          <p:cNvSpPr txBox="1"/>
          <p:nvPr/>
        </p:nvSpPr>
        <p:spPr>
          <a:xfrm>
            <a:off x="1248954" y="5529634"/>
            <a:ext cx="4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1433E-B8F3-42BB-964E-180A654F16BF}"/>
              </a:ext>
            </a:extLst>
          </p:cNvPr>
          <p:cNvSpPr txBox="1"/>
          <p:nvPr/>
        </p:nvSpPr>
        <p:spPr>
          <a:xfrm>
            <a:off x="3457663" y="5633774"/>
            <a:ext cx="4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6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8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084"/>
    </mc:Choice>
    <mc:Fallback xmlns="">
      <p:transition advTm="35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6535E-0328-4BDE-8ED0-38AAFFDF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71331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Ili možda uskrsni vijenac?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1AF3B-47DE-4D9B-8562-125A8301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99388"/>
            <a:ext cx="2710543" cy="3996612"/>
          </a:xfrm>
        </p:spPr>
        <p:txBody>
          <a:bodyPr/>
          <a:lstStyle/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Potrebni su vam:</a:t>
            </a: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papiri u boji, dva deblja papira, škarice, ljepilo, naljepnice te pamučna vata ili punjenje jastuka.</a:t>
            </a:r>
          </a:p>
          <a:p>
            <a:pPr marL="45720" indent="0">
              <a:buNone/>
            </a:pPr>
            <a:endParaRPr lang="hr-H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Slijedite prikazane korake i dobit ćete veseli uskrsni vijenac.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8C7D1-E916-43CB-B6C1-B280B9E5A6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337389"/>
            <a:ext cx="20574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85867-09E1-4EC2-AFD2-7ADB8FA563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67" y="1337389"/>
            <a:ext cx="2057401" cy="205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8EE3A6-7723-489A-863D-E1BD387FD3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59" y="1337389"/>
            <a:ext cx="2057401" cy="205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65FA2-B823-4EA8-B830-E947AE5F70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96476"/>
            <a:ext cx="2057400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BD4632-3A38-45B7-8B72-AF76C0C32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24" y="3696476"/>
            <a:ext cx="1626635" cy="2473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C213B-9AEE-4F6E-8677-0A5DF14AA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52" y="3696476"/>
            <a:ext cx="1743469" cy="2497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7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27"/>
    </mc:Choice>
    <mc:Fallback xmlns="">
      <p:transition advTm="2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09D9-87FB-43C6-B278-CD03088F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80176"/>
            <a:ext cx="9875520" cy="914400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Ono što sigurno jako volite je plastelin zato nagovorite roditelje da zajedno s vama pokušaju napraviti domaći plastelin!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89C56-8F14-4ED1-A3CF-2DA09EB9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61688"/>
            <a:ext cx="9872871" cy="4555222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Potreban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materijal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šalice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mekog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brašna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šalice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vruće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vode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šalica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soli</a:t>
            </a: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žlice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ulja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estive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boje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Sve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sastojke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pomiješa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posudi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kuhanje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stavit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štednjak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Na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laganoj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vatri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neprekidno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ješ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ajte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drvenom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kuhačom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Kuhanjem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će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smjesa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zgusnuti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će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dobiti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"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gruda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" u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sredini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posude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Smjesu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izvadit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ohladit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" indent="0">
              <a:buNone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Podijelite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j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nekoliko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dijelova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svaku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umješajte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željenu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boju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Stavit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par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kapi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boje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dobro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umijesit</a:t>
            </a:r>
            <a:r>
              <a:rPr lang="hr-HR" sz="2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" indent="0"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Da bi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smjesa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bila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zanimljivija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veselija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dio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smjese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možete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staviti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šljokice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U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igri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plastelinom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možete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koristiti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plastične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nožiće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vilice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plastične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škarice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valjke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bočice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kalupe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raznih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oblika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hr-HR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Oslobodite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maštu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</a:p>
          <a:p>
            <a:pPr marL="4572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1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118"/>
    </mc:Choice>
    <mc:Fallback xmlns="">
      <p:transition advTm="3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C3D32-5134-49C9-838F-379D348D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2" y="1553158"/>
            <a:ext cx="3751684" cy="37516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106EA-9700-4B20-9BC9-D1A0329DA3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58" y="1553158"/>
            <a:ext cx="3751683" cy="3751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A031D-19BC-44B8-BE76-8A7B94FF0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03" y="1553158"/>
            <a:ext cx="3751683" cy="3751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6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44"/>
    </mc:Choice>
    <mc:Fallback xmlns="">
      <p:transition advTm="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5C5B-5690-4D5B-8232-694E906E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0694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Za vaše male prste jako su dobre slijedeće dvije aktivnosti: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DE8B-DE5F-4D3F-ACA1-60F266AD7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868" y="1300294"/>
            <a:ext cx="3068273" cy="4795706"/>
          </a:xfrm>
        </p:spPr>
        <p:txBody>
          <a:bodyPr/>
          <a:lstStyle/>
          <a:p>
            <a:pPr marL="45720" indent="0"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Igra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s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rastresitim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materijalom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hr-HR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Potreban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materijal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pladanj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poklopac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kutije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palenta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griz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kartice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slovima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zadanim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grafomotoričkim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linijama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pladanj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stavite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griz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palentu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po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kojom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dijete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jednim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prstom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povlačiti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linije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399C9-DCFE-4D7A-A0A4-C634E7D49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26" y="1300294"/>
            <a:ext cx="4795706" cy="4795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3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292"/>
    </mc:Choice>
    <mc:Fallback xmlns="">
      <p:transition advTm="2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3E1EF-847F-4573-9B91-48DEE4C9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358306" cy="858473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Rezanje škaricama isto je zabavno, no može biti opasno, stoga pripazite na slijedeće: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6C746-F682-4F84-B323-CCB1C3C5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68741"/>
            <a:ext cx="9872871" cy="4865615"/>
          </a:xfrm>
        </p:spPr>
        <p:txBody>
          <a:bodyPr/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škare za djecu služe isključivo za rezanje papira </a:t>
            </a:r>
          </a:p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nemojte dozvoliti da se dijete s njima igra, pokuša rezati druge predmete ili hodati uokolo sa škaricama u rukama </a:t>
            </a:r>
          </a:p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ako baš mora prijeći s jednog kraja prostorije na drugi, naučite dijete da zatvoreno sječivo škara drži u šaci te da ruku u kojoj su škare drži ispruženu uz tijelo </a:t>
            </a:r>
          </a:p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uz ova pravila, škare se neće otvarati i zatvarati dok dijete hoda pa se smanjuje mogućnost povrede</a:t>
            </a:r>
          </a:p>
          <a:p>
            <a:pPr marL="45720" indent="0">
              <a:buNone/>
            </a:pP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I kad usvojima pravila ponašanja vrijeme je za zabavu….</a:t>
            </a:r>
          </a:p>
          <a:p>
            <a:pPr marL="45720" indent="0">
              <a:buNone/>
            </a:pPr>
            <a:endParaRPr lang="hr-HR" dirty="0"/>
          </a:p>
          <a:p>
            <a:pPr marL="45720" indent="0">
              <a:buNone/>
            </a:pPr>
            <a:r>
              <a:rPr lang="hr-HR" sz="1100" i="1" dirty="0">
                <a:latin typeface="Cambria" panose="02040503050406030204" pitchFamily="18" charset="0"/>
                <a:ea typeface="Cambria" panose="02040503050406030204" pitchFamily="18" charset="0"/>
              </a:rPr>
              <a:t>(izvor: Lukin portal)</a:t>
            </a:r>
            <a:endParaRPr lang="en-US" sz="11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8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485"/>
    </mc:Choice>
    <mc:Fallback xmlns="">
      <p:transition advTm="2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92A5-184F-4BF4-B419-D2303ABA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31971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Rezanje prema predlošku: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6A43C-B76E-4D5B-A336-FE80A2772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9085" y="1895213"/>
            <a:ext cx="2095150" cy="30675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Draga djeco, </a:t>
            </a: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Nek vam roditelji na papire nacrtaju razne ravne, zakrivljene i isprekidane crte, a vi ih pokušajte što urednije izrezati škarama!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AEE8D-2C3D-4CE1-AE9D-14D0CB320E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55155"/>
            <a:ext cx="5999141" cy="4676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1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48"/>
    </mc:Choice>
    <mc:Fallback xmlns="">
      <p:transition advTm="1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902DC-7DAD-41A1-B2DE-66414F5B6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838899"/>
            <a:ext cx="9872871" cy="5257101"/>
          </a:xfrm>
        </p:spPr>
        <p:txBody>
          <a:bodyPr/>
          <a:lstStyle/>
          <a:p>
            <a:pPr marL="45720" indent="0" algn="ctr">
              <a:buNone/>
            </a:pPr>
            <a:endParaRPr lang="hr-H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buNone/>
            </a:pPr>
            <a:endParaRPr lang="hr-H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buNone/>
            </a:pPr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</a:rPr>
              <a:t>Nadam se da ćete od ponuđenih aktivnosti uspjeti odabrati neku koja vam se sviđa te da ćete uživati u vremenu provedenom s vašim roditeljima!</a:t>
            </a:r>
          </a:p>
          <a:p>
            <a:pPr marL="45720" indent="0" algn="ctr">
              <a:buNone/>
            </a:pPr>
            <a:endParaRPr lang="hr-H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buNone/>
            </a:pPr>
            <a:endParaRPr lang="hr-H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Aktivnosti su za vas odabrale, izradile i pripremile odgojiteljice </a:t>
            </a:r>
          </a:p>
          <a:p>
            <a:pPr marL="45720" indent="0" algn="ctr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Nera Radić, Marina Rožić, Ivana Ivić, Danijela Čović i Nevena Lučin.</a:t>
            </a:r>
          </a:p>
          <a:p>
            <a:pPr marL="45720" indent="0" algn="ctr">
              <a:buNone/>
            </a:pPr>
            <a:r>
              <a:rPr lang="hr-HR" sz="1100" i="1" dirty="0">
                <a:latin typeface="Cambria" panose="02040503050406030204" pitchFamily="18" charset="0"/>
                <a:ea typeface="Cambria" panose="02040503050406030204" pitchFamily="18" charset="0"/>
              </a:rPr>
              <a:t>(u sklopu projekta „Dječji vrtić Trogir – Partner obitelji” – Projekt financiran iz europskih socijalnih fondova - ESF)</a:t>
            </a:r>
            <a:endParaRPr lang="en-US" sz="11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9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80E32A-93E1-4A61-8066-21D453922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77" y="2067382"/>
            <a:ext cx="1914045" cy="27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420"/>
    </mc:Choice>
    <mc:Fallback xmlns="">
      <p:transition advTm="442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A5BF8-54E8-40F1-B822-6F9A730A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731939"/>
            <a:ext cx="9872871" cy="4038600"/>
          </a:xfrm>
        </p:spPr>
        <p:txBody>
          <a:bodyPr/>
          <a:lstStyle/>
          <a:p>
            <a:pPr marL="45720" indent="0" algn="ctr">
              <a:lnSpc>
                <a:spcPct val="150000"/>
              </a:lnSpc>
              <a:buNone/>
            </a:pP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Draga djeco i roditelji,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ovaj tjedan smo za vas pripremili razne aktivnosti i nadamo se da ćete uspjeti pronaći bar jednu koja vam se sviđa i koja će vas zabaviti.</a:t>
            </a:r>
          </a:p>
          <a:p>
            <a:pPr marL="45720" indent="0" algn="ctr">
              <a:lnSpc>
                <a:spcPct val="150000"/>
              </a:lnSpc>
              <a:buNone/>
            </a:pP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Za početak pročitajte ovu pjesmicu o zecu koji se priprema za blagdan Uskrsa.</a:t>
            </a:r>
          </a:p>
          <a:p>
            <a:pPr marL="45720" indent="0" algn="ctr">
              <a:lnSpc>
                <a:spcPct val="150000"/>
              </a:lnSpc>
              <a:buNone/>
            </a:pP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 algn="ctr">
              <a:buNone/>
            </a:pP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25"/>
    </mc:Choice>
    <mc:Fallback xmlns="">
      <p:transition advTm="1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A75B8-A1B2-4C4B-B903-4F8BB976D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248" y="689993"/>
            <a:ext cx="8935187" cy="5584971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hr-HR" sz="2600" b="1" u="sng" dirty="0">
                <a:latin typeface="Cambria" panose="02040503050406030204" pitchFamily="18" charset="0"/>
                <a:ea typeface="Cambria" panose="02040503050406030204" pitchFamily="18" charset="0"/>
              </a:rPr>
              <a:t>ZEKO TRENIRA</a:t>
            </a:r>
            <a:endParaRPr lang="en-US" sz="2600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TKO OVIH DANA VJEŽBA TRČANJE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POLJEM I ŠUMARCIMA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UZDUŽ I POPRIJEKO?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TO JE ODLUČIO TRENIRATI ZEKO.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TREBA DOBRO OJAČATI MIŠIĆE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I DUGE NOGE JER ZNA DA ĆE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MORATI SKOČITI I NA VISOKE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BALKONE MNOGE.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DA I DJECI KOJA NEMAJU VRTOVE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I ŽIVE VISOKO KAO PTICE,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STAVI U NJIHOVE KOŠARICE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LIJEPE ŠARENE PISANICE: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(J. ČUNČIĆ BANDOV)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7FCB5-A7CC-44BF-89C0-40228A333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83" y="3212197"/>
            <a:ext cx="2238375" cy="222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257729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805C-DF3F-4C86-B377-00FE50F2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0694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I vi možete zecu izraditi ovakvu pisanicu: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3AB3-E503-4AF8-8715-41E1AF759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68073"/>
            <a:ext cx="9872871" cy="4627927"/>
          </a:xfrm>
        </p:spPr>
        <p:txBody>
          <a:bodyPr/>
          <a:lstStyle/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Za izradu su vam potrebni: komadić debljeg kartona, vuna ili konac, škare, ljepilo i neki ukras po želji.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Od kartona izrežite jaje, omotajte ga vunom ili koncem. Možete ostaviti komadić vune, ako želite  jaje negdje objesiti.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Po želji ukrasite ga komadićima tkanine, šljokicama, dugmadi i sl.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Slika 1">
            <a:extLst>
              <a:ext uri="{FF2B5EF4-FFF2-40B4-BE49-F238E27FC236}">
                <a16:creationId xmlns:a16="http://schemas.microsoft.com/office/drawing/2014/main" id="{7E1EB65A-E880-4AE9-8157-CD6DF0B14FDA}"/>
              </a:ext>
            </a:extLst>
          </p:cNvPr>
          <p:cNvPicPr/>
          <p:nvPr/>
        </p:nvPicPr>
        <p:blipFill rotWithShape="1">
          <a:blip r:embed="rId3"/>
          <a:srcRect t="1569" r="-715" b="48256"/>
          <a:stretch/>
        </p:blipFill>
        <p:spPr bwMode="auto">
          <a:xfrm>
            <a:off x="1362771" y="3362205"/>
            <a:ext cx="2755265" cy="1828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1">
            <a:extLst>
              <a:ext uri="{FF2B5EF4-FFF2-40B4-BE49-F238E27FC236}">
                <a16:creationId xmlns:a16="http://schemas.microsoft.com/office/drawing/2014/main" id="{347E8F0C-A254-438F-8E88-CB5E39D7E731}"/>
              </a:ext>
            </a:extLst>
          </p:cNvPr>
          <p:cNvPicPr/>
          <p:nvPr/>
        </p:nvPicPr>
        <p:blipFill rotWithShape="1">
          <a:blip r:embed="rId3"/>
          <a:srcRect t="52354"/>
          <a:stretch/>
        </p:blipFill>
        <p:spPr bwMode="auto">
          <a:xfrm>
            <a:off x="4118036" y="3352680"/>
            <a:ext cx="2894965" cy="1837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4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009"/>
    </mc:Choice>
    <mc:Fallback xmlns="">
      <p:transition spd="slow" advTm="1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727E-AB6C-4402-96A8-D2A396D42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82972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Možete vaše bližnje ili zeca darovati i ovakvom čestitkom: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27D2-2D20-466C-81F8-A6FA80F16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59684"/>
            <a:ext cx="9872871" cy="4636316"/>
          </a:xfrm>
        </p:spPr>
        <p:txBody>
          <a:bodyPr/>
          <a:lstStyle/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Sve što trebate je malo šarenog papira, škarice, ljepilo i par spretnih ruku.</a:t>
            </a: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Bez obzira na to želite li čestitke poslati tradicionalnim načinom ili u digitalnom izdanju, za vas smo pripremili zanimljive primjere čestitki koje će uz vaše ruke postati originalne i posebne, a istodobno će vam obogatiti vrijeme provedeno kod kuće.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4B4F9-9EC9-493D-B6DD-49B1E4CF6DC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38" y="3873936"/>
            <a:ext cx="1699085" cy="2539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F87980-73BA-4819-A895-3EA413C92A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24504" r="2323" b="21362"/>
          <a:stretch/>
        </p:blipFill>
        <p:spPr>
          <a:xfrm>
            <a:off x="716838" y="3129094"/>
            <a:ext cx="2558709" cy="1489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38EF8-C440-497C-9DA6-76E8AAA5AF3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61" y="3129094"/>
            <a:ext cx="1985884" cy="3262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35D96-ECB5-47D5-8555-645674D8FB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3" t="421"/>
          <a:stretch/>
        </p:blipFill>
        <p:spPr>
          <a:xfrm>
            <a:off x="6388214" y="2885812"/>
            <a:ext cx="2670856" cy="2378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3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4"/>
    </mc:Choice>
    <mc:Fallback xmlns="">
      <p:transition spd="slow" advTm="2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B456-6B2C-4FA7-B644-25BB4995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64859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A sad jedna zanimljiva društvena igra…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19E94-22A6-4751-9568-1386CF14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24" y="1174459"/>
            <a:ext cx="7313688" cy="492154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Matematička igra "Moj zeko"</a:t>
            </a:r>
            <a:r>
              <a:rPr lang="hr-HR" u="sng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U ovoj matematičkoj igri djeca mogu razvijati istovremeno pojam brojenja i pridruživanja određenih zadanih elemenata u jednu cjelinu. Cilj igre je nacrtati svoga zeku koji će sigurno svima biti različit, što igru čini zanimljivijom.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Bacanjem kockice sa brojevima, dijete prvo crta glavu svome zeki (koji broj dobije od 1-6, crta pod tim brojem  oblik glave, nakon toga opet baca kocku pa crta oči, nos, brkove te sve ostale  dijelove postepeno na isti način dok ne dobije svoga zeca).  </a:t>
            </a: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Da bi zeko bio zanimljiviji, djeca ga mogu po želji obojiti i dati mu ime.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Ukoliko dijete ne želi igrati sa kockicom, može samo uključiti maštu, i uz pomoć ovih dijelova po želji kombinirati i nacrtati svoga zeca. Naravno, i roditelji mogu zaigrati ovu igru i sami po predlošku na slici, kreirati svoju igru sa raznim oblicima.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en-US" sz="1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E5E03E9A-0227-4866-B475-A358A13D3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57"/>
          <a:stretch/>
        </p:blipFill>
        <p:spPr bwMode="auto">
          <a:xfrm>
            <a:off x="8488492" y="2423719"/>
            <a:ext cx="2730384" cy="24230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2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95"/>
    </mc:Choice>
    <mc:Fallback xmlns="">
      <p:transition spd="slow" advTm="4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C196-A98B-4EFA-89DF-01CA17B8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972" y="609600"/>
            <a:ext cx="7808053" cy="1356360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Evo još jednom predložak kako biste bolje  prepoznali što crtati: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E1248FB-AB88-4D55-BE23-125EEC39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8717" r="18120" b="8261"/>
          <a:stretch>
            <a:fillRect/>
          </a:stretch>
        </p:blipFill>
        <p:spPr bwMode="auto">
          <a:xfrm>
            <a:off x="3447693" y="1605642"/>
            <a:ext cx="5296613" cy="46427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6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91"/>
    </mc:Choice>
    <mc:Fallback xmlns="">
      <p:transition advTm="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2303-978B-42A4-AC84-92C73546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936" y="584433"/>
            <a:ext cx="9276127" cy="1356360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Sigurno vam je dosadilo sjediti pa se možete zato razgibati uz ovu pjesmicu: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89B81D4-B3BB-4001-B5AE-E125C8F1A2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2050402"/>
            <a:ext cx="6096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0B6D1-AB65-4C0B-B778-56B963B60EBA}"/>
              </a:ext>
            </a:extLst>
          </p:cNvPr>
          <p:cNvSpPr txBox="1"/>
          <p:nvPr/>
        </p:nvSpPr>
        <p:spPr>
          <a:xfrm>
            <a:off x="3221372" y="5589011"/>
            <a:ext cx="3942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Izvor: youtube</a:t>
            </a:r>
            <a:endParaRPr lang="en-US" sz="1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3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643"/>
    </mc:Choice>
    <mc:Fallback xmlns="">
      <p:transition advTm="8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242" objId="6"/>
        <p14:stopEvt time="85643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9221-FBBC-48F8-AD3E-36B65796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</a:rPr>
              <a:t>Ili biste se radije razgibali uz ovu natjecateljsku igru „Pogodi zeku!” ?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D8B1-B3B6-460C-9540-E6DDE3465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Potreban materijal: prazna kutija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kolaž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ška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rice,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ljep</a:t>
            </a: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lo.</a:t>
            </a:r>
            <a:endParaRPr lang="hr-H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Cilj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igre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:  </a:t>
            </a:r>
            <a:r>
              <a:rPr lang="hr-HR" sz="1800" dirty="0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baciti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što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više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loptica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zeku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endParaRPr lang="hr-H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hr-H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endParaRPr lang="hr-H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Dobru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zabavu</a:t>
            </a:r>
            <a:r>
              <a:rPr lang="hr-HR" sz="1800" b="1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FB600-1D97-4FFD-BB72-384DEA7470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20" y="1675881"/>
            <a:ext cx="3601228" cy="4801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1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147"/>
    </mc:Choice>
    <mc:Fallback xmlns="">
      <p:transition advTm="1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2|6.1|3.9|3.9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.9|3.1|2.3|3.6|1.2|1.2|1.4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2.6|1.8|1.9|1.8|1.8|1.7|6.2|3.6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8|1.7|2|1.9|1.7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3.9|4.5|5.8|2.8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2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7|5.5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3.9|0.9|4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11.9|2.5|2.5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2.3|11.6|1.6|2.5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1.1|2|4.6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278</TotalTime>
  <Words>683</Words>
  <Application>Microsoft Office PowerPoint</Application>
  <PresentationFormat>Široki zaslon</PresentationFormat>
  <Paragraphs>102</Paragraphs>
  <Slides>18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Cambria</vt:lpstr>
      <vt:lpstr>Comic Sans MS</vt:lpstr>
      <vt:lpstr>Corbel</vt:lpstr>
      <vt:lpstr>Curlz MT</vt:lpstr>
      <vt:lpstr>Basis</vt:lpstr>
      <vt:lpstr>U uskrsnom tjednu…</vt:lpstr>
      <vt:lpstr>PowerPoint prezentacija</vt:lpstr>
      <vt:lpstr>PowerPoint prezentacija</vt:lpstr>
      <vt:lpstr>I vi možete zecu izraditi ovakvu pisanicu:</vt:lpstr>
      <vt:lpstr>Možete vaše bližnje ili zeca darovati i ovakvom čestitkom:</vt:lpstr>
      <vt:lpstr>A sad jedna zanimljiva društvena igra…</vt:lpstr>
      <vt:lpstr>Evo još jednom predložak kako biste bolje  prepoznali što crtati:</vt:lpstr>
      <vt:lpstr>Sigurno vam je dosadilo sjediti pa se možete zato razgibati uz ovu pjesmicu:</vt:lpstr>
      <vt:lpstr>Ili biste se radije razgibali uz ovu natjecateljsku igru „Pogodi zeku!” ?</vt:lpstr>
      <vt:lpstr>Možda ćete radije odabrati izraditi ovakvog zeku:</vt:lpstr>
      <vt:lpstr>Ili možda uskrsni vijenac?</vt:lpstr>
      <vt:lpstr>Ono što sigurno jako volite je plastelin zato nagovorite roditelje da zajedno s vama pokušaju napraviti domaći plastelin!</vt:lpstr>
      <vt:lpstr>PowerPoint prezentacija</vt:lpstr>
      <vt:lpstr>Za vaše male prste jako su dobre slijedeće dvije aktivnosti:</vt:lpstr>
      <vt:lpstr>Rezanje škaricama isto je zabavno, no može biti opasno, stoga pripazite na slijedeće:</vt:lpstr>
      <vt:lpstr>Rezanje prema predlošku: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uskrnom tjednu…</dc:title>
  <dc:creator>vinko</dc:creator>
  <cp:lastModifiedBy>Špiro Krasić</cp:lastModifiedBy>
  <cp:revision>40</cp:revision>
  <dcterms:created xsi:type="dcterms:W3CDTF">2020-04-07T13:19:44Z</dcterms:created>
  <dcterms:modified xsi:type="dcterms:W3CDTF">2020-04-08T14:02:23Z</dcterms:modified>
</cp:coreProperties>
</file>